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706" r:id="rId4"/>
  </p:sldMasterIdLst>
  <p:notesMasterIdLst>
    <p:notesMasterId r:id="rId19"/>
  </p:notesMasterIdLst>
  <p:handoutMasterIdLst>
    <p:handoutMasterId r:id="rId20"/>
  </p:handoutMasterIdLst>
  <p:sldIdLst>
    <p:sldId id="256" r:id="rId5"/>
    <p:sldId id="1498" r:id="rId6"/>
    <p:sldId id="257" r:id="rId7"/>
    <p:sldId id="258" r:id="rId8"/>
    <p:sldId id="1487" r:id="rId9"/>
    <p:sldId id="1497" r:id="rId10"/>
    <p:sldId id="1488" r:id="rId11"/>
    <p:sldId id="1490" r:id="rId12"/>
    <p:sldId id="1491" r:id="rId13"/>
    <p:sldId id="1489" r:id="rId14"/>
    <p:sldId id="1492" r:id="rId15"/>
    <p:sldId id="1496" r:id="rId16"/>
    <p:sldId id="1495" r:id="rId17"/>
    <p:sldId id="1494" r:id="rId18"/>
  </p:sldIdLst>
  <p:sldSz cx="12801600" cy="9601200" type="A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CAA7357-AA84-482A-9322-5187C402FB22}">
          <p14:sldIdLst>
            <p14:sldId id="256"/>
            <p14:sldId id="1498"/>
            <p14:sldId id="257"/>
            <p14:sldId id="258"/>
            <p14:sldId id="1487"/>
            <p14:sldId id="1497"/>
            <p14:sldId id="1488"/>
            <p14:sldId id="1490"/>
            <p14:sldId id="1491"/>
            <p14:sldId id="1489"/>
            <p14:sldId id="1492"/>
            <p14:sldId id="1496"/>
            <p14:sldId id="1495"/>
            <p14:sldId id="149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047" userDrawn="1">
          <p15:clr>
            <a:srgbClr val="A4A3A4"/>
          </p15:clr>
        </p15:guide>
        <p15:guide id="2" pos="398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Игорь Викторович Цирин" initials="ИВЦ" lastIdx="3" clrIdx="0">
    <p:extLst>
      <p:ext uri="{19B8F6BF-5375-455C-9EA6-DF929625EA0E}">
        <p15:presenceInfo xmlns:p15="http://schemas.microsoft.com/office/powerpoint/2012/main" userId="S::tsirini@vcot.info::3e8850bb-df27-4968-9b94-4aace0d620bb" providerId="AD"/>
      </p:ext>
    </p:extLst>
  </p:cmAuthor>
  <p:cmAuthor id="2" name="HP-User" initials="H" lastIdx="2" clrIdx="1">
    <p:extLst>
      <p:ext uri="{19B8F6BF-5375-455C-9EA6-DF929625EA0E}">
        <p15:presenceInfo xmlns:p15="http://schemas.microsoft.com/office/powerpoint/2012/main" userId="HP-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7DABE6"/>
    <a:srgbClr val="E9EBF5"/>
    <a:srgbClr val="CFD5EA"/>
    <a:srgbClr val="E0EEFC"/>
    <a:srgbClr val="0052CC"/>
    <a:srgbClr val="4A88DA"/>
    <a:srgbClr val="73B0F4"/>
    <a:srgbClr val="A4C4EE"/>
    <a:srgbClr val="648A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47" autoAdjust="0"/>
    <p:restoredTop sz="94826" autoAdjust="0"/>
  </p:normalViewPr>
  <p:slideViewPr>
    <p:cSldViewPr snapToGrid="0">
      <p:cViewPr varScale="1">
        <p:scale>
          <a:sx n="57" d="100"/>
          <a:sy n="57" d="100"/>
        </p:scale>
        <p:origin x="1589" y="48"/>
      </p:cViewPr>
      <p:guideLst>
        <p:guide orient="horz" pos="3047"/>
        <p:guide pos="398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9DD733D4-4692-40C8-9EFF-4A456557D2E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5AB1112-1E31-495E-9870-8662A3DCCB9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EE0812-95B7-4178-A165-D239FB815388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9F470AD-4377-4308-BA67-A619DF473B4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CF6EAB8-DE8B-4D1C-B574-424E06DFD9B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286ABB-DAEF-4FFB-871C-6B8CA29AFA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3275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482BE-F6D4-4CB8-B8F9-C6DE89BCEC4E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14165E-E6FD-48BE-96B9-6736F92B9E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322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074989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1pPr>
    <a:lvl2pPr marL="537493" algn="l" defTabSz="1074989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2pPr>
    <a:lvl3pPr marL="1074989" algn="l" defTabSz="1074989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3pPr>
    <a:lvl4pPr marL="1612483" algn="l" defTabSz="1074989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4pPr>
    <a:lvl5pPr marL="2149977" algn="l" defTabSz="1074989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5pPr>
    <a:lvl6pPr marL="2687470" algn="l" defTabSz="1074989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6pPr>
    <a:lvl7pPr marL="3224962" algn="l" defTabSz="1074989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7pPr>
    <a:lvl8pPr marL="3762458" algn="l" defTabSz="1074989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8pPr>
    <a:lvl9pPr marL="4299953" algn="l" defTabSz="1074989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14165E-E6FD-48BE-96B9-6736F92B9EB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174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1066801"/>
            <a:ext cx="9598700" cy="7467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733776" y="1066801"/>
            <a:ext cx="3071585" cy="7467601"/>
          </a:xfrm>
          <a:prstGeom prst="rect">
            <a:avLst/>
          </a:prstGeom>
          <a:solidFill>
            <a:srgbClr val="C3C3C3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3340" y="1817827"/>
            <a:ext cx="7680960" cy="4557370"/>
          </a:xfrm>
        </p:spPr>
        <p:txBody>
          <a:bodyPr anchor="b">
            <a:normAutofit/>
          </a:bodyPr>
          <a:lstStyle>
            <a:lvl1pPr algn="l">
              <a:defRPr sz="7560" spc="-14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5015" y="6538344"/>
            <a:ext cx="7680960" cy="128016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800"/>
            </a:lvl3pPr>
            <a:lvl4pPr marL="1920240" indent="0" algn="ctr">
              <a:buNone/>
              <a:defRPr sz="2800"/>
            </a:lvl4pPr>
            <a:lvl5pPr marL="2560320" indent="0" algn="ctr">
              <a:buNone/>
              <a:defRPr sz="2800"/>
            </a:lvl5pPr>
            <a:lvl6pPr marL="3200400" indent="0" algn="ctr">
              <a:buNone/>
              <a:defRPr sz="2800"/>
            </a:lvl6pPr>
            <a:lvl7pPr marL="3840480" indent="0" algn="ctr">
              <a:buNone/>
              <a:defRPr sz="2800"/>
            </a:lvl7pPr>
            <a:lvl8pPr marL="4480560" indent="0" algn="ctr">
              <a:buNone/>
              <a:defRPr sz="2800"/>
            </a:lvl8pPr>
            <a:lvl9pPr marL="5120640" indent="0" algn="ctr">
              <a:buNone/>
              <a:defRPr sz="28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12218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6/22/2023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21900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00050" y="1386840"/>
            <a:ext cx="2960370" cy="6934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1308" y="1216152"/>
            <a:ext cx="7680960" cy="7168896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6/22/2023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89160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73866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71963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24" userDrawn="1">
          <p15:clr>
            <a:srgbClr val="FBAE40"/>
          </p15:clr>
        </p15:guide>
        <p15:guide id="2" pos="4032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17831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27017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94788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3027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84246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24" userDrawn="1">
          <p15:clr>
            <a:srgbClr val="FBAE40"/>
          </p15:clr>
        </p15:guide>
        <p15:guide id="2" pos="4032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7354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175637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39712" y="343552"/>
            <a:ext cx="12151857" cy="101394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67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-52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2404715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25221F0-AD4C-417D-9787-3683D50755A1}"/>
              </a:ext>
            </a:extLst>
          </p:cNvPr>
          <p:cNvSpPr/>
          <p:nvPr userDrawn="1"/>
        </p:nvSpPr>
        <p:spPr>
          <a:xfrm rot="18902381">
            <a:off x="1982417" y="3709082"/>
            <a:ext cx="8858824" cy="11795416"/>
          </a:xfrm>
          <a:custGeom>
            <a:avLst/>
            <a:gdLst>
              <a:gd name="connsiteX0" fmla="*/ 8260241 w 8436975"/>
              <a:gd name="connsiteY0" fmla="*/ 176734 h 8425297"/>
              <a:gd name="connsiteX1" fmla="*/ 8436975 w 8436975"/>
              <a:gd name="connsiteY1" fmla="*/ 603408 h 8425297"/>
              <a:gd name="connsiteX2" fmla="*/ 8436975 w 8436975"/>
              <a:gd name="connsiteY2" fmla="*/ 8425297 h 8425297"/>
              <a:gd name="connsiteX3" fmla="*/ 0 w 8436975"/>
              <a:gd name="connsiteY3" fmla="*/ 0 h 8425297"/>
              <a:gd name="connsiteX4" fmla="*/ 7833567 w 8436975"/>
              <a:gd name="connsiteY4" fmla="*/ 0 h 8425297"/>
              <a:gd name="connsiteX5" fmla="*/ 8260241 w 8436975"/>
              <a:gd name="connsiteY5" fmla="*/ 176734 h 8425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36975" h="8425297">
                <a:moveTo>
                  <a:pt x="8260241" y="176734"/>
                </a:moveTo>
                <a:cubicBezTo>
                  <a:pt x="8369436" y="285930"/>
                  <a:pt x="8436975" y="436782"/>
                  <a:pt x="8436975" y="603408"/>
                </a:cubicBezTo>
                <a:lnTo>
                  <a:pt x="8436975" y="8425297"/>
                </a:lnTo>
                <a:lnTo>
                  <a:pt x="0" y="0"/>
                </a:lnTo>
                <a:lnTo>
                  <a:pt x="7833567" y="0"/>
                </a:lnTo>
                <a:cubicBezTo>
                  <a:pt x="8000193" y="0"/>
                  <a:pt x="8151045" y="67539"/>
                  <a:pt x="8260241" y="1767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90" dirty="0"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8048017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24" userDrawn="1">
          <p15:clr>
            <a:srgbClr val="FBAE40"/>
          </p15:clr>
        </p15:guide>
        <p15:guide id="2" pos="4032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B5DC2D75-DE02-4638-98F1-B47C5CD2DD3B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0" y="8"/>
            <a:ext cx="12801600" cy="96011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latin typeface="Montserrat" pitchFamily="2" charset="-52"/>
                <a:cs typeface="Arial" pitchFamily="34" charset="0"/>
              </a:defRPr>
            </a:lvl1pPr>
            <a:lvl2pPr marL="480092" indent="0">
              <a:buNone/>
              <a:defRPr sz="2940"/>
            </a:lvl2pPr>
            <a:lvl3pPr marL="960185" indent="0">
              <a:buNone/>
              <a:defRPr sz="2520"/>
            </a:lvl3pPr>
            <a:lvl4pPr marL="1440276" indent="0">
              <a:buNone/>
              <a:defRPr sz="2101"/>
            </a:lvl4pPr>
            <a:lvl5pPr marL="1920364" indent="0">
              <a:buNone/>
              <a:defRPr sz="2101"/>
            </a:lvl5pPr>
            <a:lvl6pPr marL="2400458" indent="0">
              <a:buNone/>
              <a:defRPr sz="2101"/>
            </a:lvl6pPr>
            <a:lvl7pPr marL="2880547" indent="0">
              <a:buNone/>
              <a:defRPr sz="2101"/>
            </a:lvl7pPr>
            <a:lvl8pPr marL="3360637" indent="0">
              <a:buNone/>
              <a:defRPr sz="2101"/>
            </a:lvl8pPr>
            <a:lvl9pPr marL="3840731" indent="0">
              <a:buNone/>
              <a:defRPr sz="2101"/>
            </a:lvl9pPr>
          </a:lstStyle>
          <a:p>
            <a:r>
              <a:rPr lang="en-US" altLang="ko-KR" dirty="0"/>
              <a:t>Your Picture Here &amp;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57614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24" userDrawn="1">
          <p15:clr>
            <a:srgbClr val="FBAE40"/>
          </p15:clr>
        </p15:guide>
        <p15:guide id="2" pos="4032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22357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07584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24" userDrawn="1">
          <p15:clr>
            <a:srgbClr val="FBAE40"/>
          </p15:clr>
        </p15:guide>
        <p15:guide id="2" pos="4032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89694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37093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7950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1308" y="1817827"/>
            <a:ext cx="7680960" cy="4557370"/>
          </a:xfrm>
        </p:spPr>
        <p:txBody>
          <a:bodyPr anchor="b">
            <a:normAutofit/>
          </a:bodyPr>
          <a:lstStyle>
            <a:lvl1pPr>
              <a:defRPr sz="7560" b="0" spc="-14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80510" y="6541618"/>
            <a:ext cx="7680960" cy="1280160"/>
          </a:xfrm>
        </p:spPr>
        <p:txBody>
          <a:bodyPr anchor="t">
            <a:normAutofit/>
          </a:bodyPr>
          <a:lstStyle>
            <a:lvl1pPr marL="0" indent="0">
              <a:buNone/>
              <a:defRPr sz="28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4008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79787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1308" y="1216152"/>
            <a:ext cx="3648456" cy="7168896"/>
          </a:xfrm>
        </p:spPr>
        <p:txBody>
          <a:bodyPr/>
          <a:lstStyle>
            <a:lvl1pPr>
              <a:defRPr sz="2660"/>
            </a:lvl1pPr>
            <a:lvl2pPr>
              <a:defRPr sz="2380"/>
            </a:lvl2pPr>
            <a:lvl3pPr>
              <a:defRPr sz="2100"/>
            </a:lvl3pPr>
            <a:lvl4pPr>
              <a:defRPr sz="1820"/>
            </a:lvl4pPr>
            <a:lvl5pPr>
              <a:defRPr sz="1820"/>
            </a:lvl5pPr>
            <a:lvl6pPr>
              <a:defRPr sz="1820"/>
            </a:lvl6pPr>
            <a:lvl7pPr>
              <a:defRPr sz="1820"/>
            </a:lvl7pPr>
            <a:lvl8pPr>
              <a:defRPr sz="1820"/>
            </a:lvl8pPr>
            <a:lvl9pPr>
              <a:defRPr sz="182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9026" y="1216152"/>
            <a:ext cx="3648456" cy="7168896"/>
          </a:xfrm>
        </p:spPr>
        <p:txBody>
          <a:bodyPr/>
          <a:lstStyle>
            <a:lvl1pPr>
              <a:defRPr sz="2660"/>
            </a:lvl1pPr>
            <a:lvl2pPr>
              <a:defRPr sz="2380"/>
            </a:lvl2pPr>
            <a:lvl3pPr>
              <a:defRPr sz="2100"/>
            </a:lvl3pPr>
            <a:lvl4pPr>
              <a:defRPr sz="1820"/>
            </a:lvl4pPr>
            <a:lvl5pPr>
              <a:defRPr sz="1820"/>
            </a:lvl5pPr>
            <a:lvl6pPr>
              <a:defRPr sz="1820"/>
            </a:lvl6pPr>
            <a:lvl7pPr>
              <a:defRPr sz="1820"/>
            </a:lvl7pPr>
            <a:lvl8pPr>
              <a:defRPr sz="1820"/>
            </a:lvl8pPr>
            <a:lvl9pPr>
              <a:defRPr sz="182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6/22/2023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19082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61308" y="1433020"/>
            <a:ext cx="3648456" cy="1130808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66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40080" indent="0">
              <a:buNone/>
              <a:defRPr sz="266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308" y="2703310"/>
            <a:ext cx="3648456" cy="5632704"/>
          </a:xfrm>
        </p:spPr>
        <p:txBody>
          <a:bodyPr/>
          <a:lstStyle>
            <a:lvl1pPr>
              <a:defRPr sz="2660"/>
            </a:lvl1pPr>
            <a:lvl2pPr>
              <a:defRPr sz="2380"/>
            </a:lvl2pPr>
            <a:lvl3pPr>
              <a:defRPr sz="2100"/>
            </a:lvl3pPr>
            <a:lvl4pPr>
              <a:defRPr sz="1820"/>
            </a:lvl4pPr>
            <a:lvl5pPr>
              <a:defRPr sz="1820"/>
            </a:lvl5pPr>
            <a:lvl6pPr>
              <a:defRPr sz="1820"/>
            </a:lvl6pPr>
            <a:lvl7pPr>
              <a:defRPr sz="1820"/>
            </a:lvl7pPr>
            <a:lvl8pPr>
              <a:defRPr sz="1820"/>
            </a:lvl8pPr>
            <a:lvl9pPr>
              <a:defRPr sz="182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09386" y="1433023"/>
            <a:ext cx="3648456" cy="113843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66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40080" indent="0">
              <a:buNone/>
              <a:defRPr sz="266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09386" y="2703310"/>
            <a:ext cx="3648456" cy="5632704"/>
          </a:xfrm>
        </p:spPr>
        <p:txBody>
          <a:bodyPr/>
          <a:lstStyle>
            <a:lvl1pPr>
              <a:defRPr sz="2660"/>
            </a:lvl1pPr>
            <a:lvl2pPr>
              <a:defRPr sz="2380"/>
            </a:lvl2pPr>
            <a:lvl3pPr>
              <a:defRPr sz="2100"/>
            </a:lvl3pPr>
            <a:lvl4pPr>
              <a:defRPr sz="1820"/>
            </a:lvl4pPr>
            <a:lvl5pPr>
              <a:defRPr sz="1820"/>
            </a:lvl5pPr>
            <a:lvl6pPr>
              <a:defRPr sz="1820"/>
            </a:lvl6pPr>
            <a:lvl7pPr>
              <a:defRPr sz="1820"/>
            </a:lvl7pPr>
            <a:lvl8pPr>
              <a:defRPr sz="1820"/>
            </a:lvl8pPr>
            <a:lvl9pPr>
              <a:defRPr sz="182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6/22/2023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73998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6/22/2023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63408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55718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34" y="1600200"/>
            <a:ext cx="2976372" cy="3072384"/>
          </a:xfrm>
        </p:spPr>
        <p:txBody>
          <a:bodyPr anchor="b">
            <a:normAutofit/>
          </a:bodyPr>
          <a:lstStyle>
            <a:lvl1pPr>
              <a:defRPr sz="3920" b="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1308" y="1216152"/>
            <a:ext cx="7680960" cy="7168896"/>
          </a:xfrm>
        </p:spPr>
        <p:txBody>
          <a:bodyPr/>
          <a:lstStyle>
            <a:lvl1pPr>
              <a:defRPr sz="2800"/>
            </a:lvl1pPr>
            <a:lvl2pPr>
              <a:defRPr sz="2520"/>
            </a:lvl2pPr>
            <a:lvl3pPr>
              <a:defRPr sz="2240"/>
            </a:lvl3pPr>
            <a:lvl4pPr>
              <a:defRPr sz="1960"/>
            </a:lvl4pPr>
            <a:lvl5pPr>
              <a:defRPr sz="1960"/>
            </a:lvl5pPr>
            <a:lvl6pPr>
              <a:defRPr sz="1960"/>
            </a:lvl6pPr>
            <a:lvl7pPr>
              <a:defRPr sz="1960"/>
            </a:lvl7pPr>
            <a:lvl8pPr>
              <a:defRPr sz="1960"/>
            </a:lvl8pPr>
            <a:lvl9pPr>
              <a:defRPr sz="196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834" y="4672584"/>
            <a:ext cx="2976372" cy="358444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1120"/>
              </a:spcBef>
              <a:buNone/>
              <a:defRPr sz="1750">
                <a:solidFill>
                  <a:srgbClr val="FFFFFF"/>
                </a:solidFill>
              </a:defRPr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6/22/2023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61624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34" y="1600200"/>
            <a:ext cx="2976372" cy="3072384"/>
          </a:xfrm>
        </p:spPr>
        <p:txBody>
          <a:bodyPr anchor="b">
            <a:normAutofit/>
          </a:bodyPr>
          <a:lstStyle>
            <a:lvl1pPr>
              <a:defRPr sz="392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749177" y="1074387"/>
            <a:ext cx="8520992" cy="7463333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834" y="4676843"/>
            <a:ext cx="2976372" cy="358444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1120"/>
              </a:spcBef>
              <a:buNone/>
              <a:defRPr sz="1750">
                <a:solidFill>
                  <a:srgbClr val="FFFFFF"/>
                </a:solidFill>
              </a:defRPr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6/22/2023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674057" y="8898892"/>
            <a:ext cx="6207093" cy="5111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11341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1062533"/>
            <a:ext cx="3615770" cy="74633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5565" y="1573374"/>
            <a:ext cx="3094857" cy="6441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2406657" y="1062533"/>
            <a:ext cx="403250" cy="7463333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62731" y="1209751"/>
            <a:ext cx="7680960" cy="7168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5589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6/22/2023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2732" y="8898892"/>
            <a:ext cx="6207093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65844" y="8898892"/>
            <a:ext cx="1607473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40" b="1">
                <a:solidFill>
                  <a:schemeClr val="accent1"/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616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662" r:id="rId12"/>
    <p:sldLayoutId id="2147483663" r:id="rId13"/>
    <p:sldLayoutId id="2147483669" r:id="rId14"/>
    <p:sldLayoutId id="2147483670" r:id="rId15"/>
    <p:sldLayoutId id="2147483671" r:id="rId16"/>
    <p:sldLayoutId id="2147483672" r:id="rId17"/>
    <p:sldLayoutId id="2147483673" r:id="rId18"/>
    <p:sldLayoutId id="2147483674" r:id="rId19"/>
    <p:sldLayoutId id="2147483676" r:id="rId20"/>
    <p:sldLayoutId id="2147483681" r:id="rId21"/>
    <p:sldLayoutId id="2147483682" r:id="rId22"/>
    <p:sldLayoutId id="2147483683" r:id="rId23"/>
    <p:sldLayoutId id="2147483685" r:id="rId24"/>
    <p:sldLayoutId id="2147483687" r:id="rId25"/>
    <p:sldLayoutId id="2147483688" r:id="rId26"/>
    <p:sldLayoutId id="2147483690" r:id="rId27"/>
  </p:sldLayoutIdLst>
  <p:hf sldNum="0" hdr="0" ftr="0" dt="0"/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4200" kern="1200" spc="-84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56032" indent="-256032" algn="l" defTabSz="1280160" rtl="0" eaLnBrk="1" latinLnBrk="0" hangingPunct="1">
        <a:lnSpc>
          <a:spcPct val="90000"/>
        </a:lnSpc>
        <a:spcBef>
          <a:spcPts val="1680"/>
        </a:spcBef>
        <a:buClr>
          <a:schemeClr val="accent1"/>
        </a:buClr>
        <a:buFont typeface="Wingdings 2" pitchFamily="18" charset="2"/>
        <a:buChar char=""/>
        <a:defRPr sz="266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960120" indent="-256032" algn="l" defTabSz="1280160" rtl="0" eaLnBrk="1" latinLnBrk="0" hangingPunct="1">
        <a:lnSpc>
          <a:spcPct val="90000"/>
        </a:lnSpc>
        <a:spcBef>
          <a:spcPts val="350"/>
        </a:spcBef>
        <a:spcAft>
          <a:spcPts val="350"/>
        </a:spcAft>
        <a:buClr>
          <a:schemeClr val="accent1"/>
        </a:buClr>
        <a:buFont typeface="Wingdings 2" pitchFamily="18" charset="2"/>
        <a:buChar char=""/>
        <a:defRPr sz="238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600200" indent="-256032" algn="l" defTabSz="1280160" rtl="0" eaLnBrk="1" latinLnBrk="0" hangingPunct="1">
        <a:lnSpc>
          <a:spcPct val="90000"/>
        </a:lnSpc>
        <a:spcBef>
          <a:spcPts val="350"/>
        </a:spcBef>
        <a:spcAft>
          <a:spcPts val="350"/>
        </a:spcAft>
        <a:buClr>
          <a:schemeClr val="accent1"/>
        </a:buClr>
        <a:buFont typeface="Wingdings 2" pitchFamily="18" charset="2"/>
        <a:buChar char=""/>
        <a:defRPr sz="21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2240280" indent="-256032" algn="l" defTabSz="1280160" rtl="0" eaLnBrk="1" latinLnBrk="0" hangingPunct="1">
        <a:lnSpc>
          <a:spcPct val="90000"/>
        </a:lnSpc>
        <a:spcBef>
          <a:spcPts val="350"/>
        </a:spcBef>
        <a:spcAft>
          <a:spcPts val="350"/>
        </a:spcAft>
        <a:buClr>
          <a:schemeClr val="accent1"/>
        </a:buClr>
        <a:buFont typeface="Wingdings 2" pitchFamily="18" charset="2"/>
        <a:buChar char=""/>
        <a:defRPr sz="182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880360" indent="-256032" algn="l" defTabSz="1280160" rtl="0" eaLnBrk="1" latinLnBrk="0" hangingPunct="1">
        <a:lnSpc>
          <a:spcPct val="90000"/>
        </a:lnSpc>
        <a:spcBef>
          <a:spcPts val="350"/>
        </a:spcBef>
        <a:spcAft>
          <a:spcPts val="350"/>
        </a:spcAft>
        <a:buClr>
          <a:schemeClr val="accent1"/>
        </a:buClr>
        <a:buFont typeface="Wingdings 2" pitchFamily="18" charset="2"/>
        <a:buChar char=""/>
        <a:defRPr sz="182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350"/>
        </a:spcBef>
        <a:spcAft>
          <a:spcPts val="350"/>
        </a:spcAft>
        <a:buClr>
          <a:schemeClr val="accent1"/>
        </a:buClr>
        <a:buFont typeface="Wingdings 2" pitchFamily="18" charset="2"/>
        <a:buChar char=""/>
        <a:defRPr sz="182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350"/>
        </a:spcBef>
        <a:spcAft>
          <a:spcPts val="350"/>
        </a:spcAft>
        <a:buClr>
          <a:schemeClr val="accent1"/>
        </a:buClr>
        <a:buFont typeface="Wingdings 2" pitchFamily="18" charset="2"/>
        <a:buChar char=""/>
        <a:defRPr sz="182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350"/>
        </a:spcBef>
        <a:spcAft>
          <a:spcPts val="350"/>
        </a:spcAft>
        <a:buClr>
          <a:schemeClr val="accent1"/>
        </a:buClr>
        <a:buFont typeface="Wingdings 2" pitchFamily="18" charset="2"/>
        <a:buChar char=""/>
        <a:defRPr sz="182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350"/>
        </a:spcBef>
        <a:spcAft>
          <a:spcPts val="350"/>
        </a:spcAft>
        <a:buClr>
          <a:schemeClr val="accent1"/>
        </a:buClr>
        <a:buFont typeface="Wingdings 2" pitchFamily="18" charset="2"/>
        <a:buChar char=""/>
        <a:defRPr sz="182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profstandart.rosmintrud.ru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D5BBD6-66F2-4FDD-C1E9-E5A2DD382B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4844" y="2913888"/>
            <a:ext cx="7680960" cy="4279392"/>
          </a:xfrm>
        </p:spPr>
        <p:txBody>
          <a:bodyPr>
            <a:normAutofit/>
          </a:bodyPr>
          <a:lstStyle/>
          <a:p>
            <a:r>
              <a:rPr lang="ru-RU" sz="2940" dirty="0">
                <a:solidFill>
                  <a:schemeClr val="tx1"/>
                </a:solidFill>
                <a:latin typeface="Montserrat" panose="00000500000000000000" pitchFamily="2" charset="-52"/>
              </a:rPr>
              <a:t>Программно-аппаратный комплекс «Профессиональные стандарты» (ПАК)</a:t>
            </a:r>
            <a:br>
              <a:rPr lang="ru-RU" sz="2940" dirty="0">
                <a:solidFill>
                  <a:schemeClr val="tx1"/>
                </a:solidFill>
                <a:latin typeface="Montserrat" panose="00000500000000000000" pitchFamily="2" charset="-52"/>
              </a:rPr>
            </a:br>
            <a:r>
              <a:rPr lang="ru-RU" sz="2940" dirty="0">
                <a:solidFill>
                  <a:schemeClr val="tx1"/>
                </a:solidFill>
                <a:latin typeface="Montserrat" panose="00000500000000000000" pitchFamily="2" charset="-52"/>
              </a:rPr>
              <a:t>    </a:t>
            </a:r>
            <a:br>
              <a:rPr lang="ru-RU" sz="2940" dirty="0">
                <a:solidFill>
                  <a:schemeClr val="tx1"/>
                </a:solidFill>
                <a:latin typeface="Montserrat" panose="00000500000000000000" pitchFamily="2" charset="-52"/>
              </a:rPr>
            </a:br>
            <a:endParaRPr lang="ru-RU" sz="2940" dirty="0">
              <a:solidFill>
                <a:schemeClr val="tx1"/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8EA44B7-9ED1-910F-7F3C-DB65A6D0E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8353095" y="356308"/>
            <a:ext cx="1640058" cy="443648"/>
          </a:xfrm>
          <a:prstGeom prst="rect">
            <a:avLst/>
          </a:prstGeom>
          <a:noFill/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83ED535-755A-937C-FA39-636FC59528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9033" y="356308"/>
            <a:ext cx="488298" cy="4866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188E1C-BB5F-7466-12AF-6D5489622558}"/>
              </a:ext>
            </a:extLst>
          </p:cNvPr>
          <p:cNvSpPr txBox="1"/>
          <p:nvPr/>
        </p:nvSpPr>
        <p:spPr>
          <a:xfrm>
            <a:off x="11057331" y="476791"/>
            <a:ext cx="133189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50" dirty="0">
                <a:solidFill>
                  <a:srgbClr val="006424"/>
                </a:solidFill>
                <a:latin typeface="Montserrat" panose="00000500000000000000" pitchFamily="2" charset="-52"/>
              </a:rPr>
              <a:t>ВНИИ ТРУДА</a:t>
            </a:r>
          </a:p>
          <a:p>
            <a:r>
              <a:rPr lang="ru-RU" sz="750" dirty="0">
                <a:solidFill>
                  <a:srgbClr val="006424"/>
                </a:solidFill>
                <a:latin typeface="Montserrat" panose="00000500000000000000" pitchFamily="2" charset="-52"/>
              </a:rPr>
              <a:t>МИНТРУДА РОССИИ</a:t>
            </a:r>
          </a:p>
        </p:txBody>
      </p:sp>
    </p:spTree>
    <p:extLst>
      <p:ext uri="{BB962C8B-B14F-4D97-AF65-F5344CB8AC3E}">
        <p14:creationId xmlns:p14="http://schemas.microsoft.com/office/powerpoint/2010/main" val="442171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8D3D2F-864E-C258-226B-2430DC3A1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95" y="1573374"/>
            <a:ext cx="3481137" cy="6441656"/>
          </a:xfrm>
        </p:spPr>
        <p:txBody>
          <a:bodyPr>
            <a:normAutofit/>
          </a:bodyPr>
          <a:lstStyle/>
          <a:p>
            <a:r>
              <a:rPr lang="ru-RU" sz="3200" dirty="0"/>
              <a:t>Реестр профессиональных стандартов</a:t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89A3423-9428-0A9A-9AB2-CA66A706E7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5389" b="7041"/>
          <a:stretch/>
        </p:blipFill>
        <p:spPr>
          <a:xfrm>
            <a:off x="3866148" y="122978"/>
            <a:ext cx="8069820" cy="4460051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E9C3E1E-51E8-5A18-D7BB-F83A0E8CE5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95" b="8049"/>
          <a:stretch/>
        </p:blipFill>
        <p:spPr>
          <a:xfrm>
            <a:off x="3967975" y="5171920"/>
            <a:ext cx="7785113" cy="430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704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D003B1-FA34-4463-4231-84F283618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73374"/>
            <a:ext cx="3889248" cy="6839106"/>
          </a:xfrm>
        </p:spPr>
        <p:txBody>
          <a:bodyPr>
            <a:normAutofit/>
          </a:bodyPr>
          <a:lstStyle/>
          <a:p>
            <a:r>
              <a:rPr lang="ru-RU" sz="3200" dirty="0"/>
              <a:t>Профессиональные стандарты, планируемые к разработке и актуализации</a:t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0A4A5F7-96A4-183B-9531-EE3C6A81F8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2"/>
          <a:stretch/>
        </p:blipFill>
        <p:spPr>
          <a:xfrm>
            <a:off x="3769895" y="160421"/>
            <a:ext cx="8534401" cy="4491789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44B6106-5416-50A3-E8A7-A607D403E7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2"/>
          <a:stretch/>
        </p:blipFill>
        <p:spPr>
          <a:xfrm>
            <a:off x="3769894" y="4948990"/>
            <a:ext cx="8534401" cy="449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017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4CE4EA-C771-AE2A-49DD-A56D55317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ru-RU" sz="3200" dirty="0"/>
              <a:t>Обсуждения </a:t>
            </a:r>
            <a:br>
              <a:rPr lang="ru-RU" sz="3200" dirty="0"/>
            </a:br>
            <a:br>
              <a:rPr lang="ru-RU" sz="3200" dirty="0"/>
            </a:br>
            <a:br>
              <a:rPr lang="ru-RU" sz="3200" dirty="0"/>
            </a:br>
            <a:br>
              <a:rPr lang="ru-RU" sz="3200" dirty="0"/>
            </a:br>
            <a:br>
              <a:rPr lang="ru-RU" sz="3200" dirty="0"/>
            </a:br>
            <a:br>
              <a:rPr lang="ru-RU" sz="3200" dirty="0"/>
            </a:br>
            <a:br>
              <a:rPr lang="ru-RU" sz="3200" dirty="0"/>
            </a:br>
            <a:r>
              <a:rPr lang="ru-RU" sz="3200" dirty="0"/>
              <a:t>Полезные ресурсы</a:t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BA74BE5-163C-C501-11EE-23496573ED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48"/>
          <a:stretch/>
        </p:blipFill>
        <p:spPr>
          <a:xfrm>
            <a:off x="3828931" y="124150"/>
            <a:ext cx="8707104" cy="4586864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2B4B36A-0006-0110-E0B8-3B10988330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75"/>
          <a:stretch/>
        </p:blipFill>
        <p:spPr>
          <a:xfrm>
            <a:off x="3828931" y="4800600"/>
            <a:ext cx="8851483" cy="46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847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2FBB42-8683-7A6A-DA6D-70E7C6230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ru-RU" sz="3200" dirty="0"/>
              <a:t>Новости</a:t>
            </a:r>
            <a:br>
              <a:rPr lang="ru-RU" sz="3200" dirty="0"/>
            </a:br>
            <a:br>
              <a:rPr lang="ru-RU" sz="3200" dirty="0"/>
            </a:br>
            <a:br>
              <a:rPr lang="ru-RU" sz="3200" dirty="0"/>
            </a:br>
            <a:br>
              <a:rPr lang="ru-RU" sz="3200" dirty="0"/>
            </a:br>
            <a:br>
              <a:rPr lang="ru-RU" sz="3200" dirty="0"/>
            </a:br>
            <a:br>
              <a:rPr lang="ru-RU" sz="3200" dirty="0"/>
            </a:br>
            <a:br>
              <a:rPr lang="ru-RU" sz="3200" dirty="0"/>
            </a:br>
            <a:r>
              <a:rPr lang="ru-RU" sz="3200" dirty="0"/>
              <a:t>Календарь событий</a:t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5060A09-3126-BD18-2E6F-D52719BEA5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67"/>
          <a:stretch/>
        </p:blipFill>
        <p:spPr>
          <a:xfrm>
            <a:off x="3971031" y="973448"/>
            <a:ext cx="8379466" cy="2964568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EED6DB3-F346-E96D-E246-A415920874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75"/>
          <a:stretch/>
        </p:blipFill>
        <p:spPr>
          <a:xfrm>
            <a:off x="3707207" y="4800600"/>
            <a:ext cx="8379466" cy="382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545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C53E34-3110-3710-84A8-27BB3C4FF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65" y="1573374"/>
            <a:ext cx="3295782" cy="6441656"/>
          </a:xfrm>
        </p:spPr>
        <p:txBody>
          <a:bodyPr>
            <a:normAutofit/>
          </a:bodyPr>
          <a:lstStyle/>
          <a:p>
            <a:r>
              <a:rPr lang="ru-RU" sz="3200" dirty="0"/>
              <a:t>Справочно-информационный блок</a:t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F0646A9-DED0-D0D3-DFAE-5DC49579AA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05"/>
          <a:stretch/>
        </p:blipFill>
        <p:spPr>
          <a:xfrm>
            <a:off x="3773655" y="118576"/>
            <a:ext cx="8762380" cy="4677237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82AC6F5-C864-2CD9-BAA5-08ABB92340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75"/>
          <a:stretch/>
        </p:blipFill>
        <p:spPr>
          <a:xfrm>
            <a:off x="3773655" y="4912778"/>
            <a:ext cx="8874143" cy="468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91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D12192-7AA9-4F30-ACD4-F38D67929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65" y="1573374"/>
            <a:ext cx="3440803" cy="6441656"/>
          </a:xfrm>
        </p:spPr>
        <p:txBody>
          <a:bodyPr/>
          <a:lstStyle/>
          <a:p>
            <a:r>
              <a:rPr lang="ru-RU" dirty="0"/>
              <a:t> Сайт  </a:t>
            </a:r>
            <a:br>
              <a:rPr lang="ru-RU" dirty="0"/>
            </a:br>
            <a:r>
              <a:rPr lang="ru-RU" dirty="0"/>
              <a:t>вебинара</a:t>
            </a:r>
            <a:br>
              <a:rPr lang="ru-RU" dirty="0"/>
            </a:br>
            <a:br>
              <a:rPr lang="ru-RU" dirty="0"/>
            </a:br>
            <a:r>
              <a:rPr lang="en-US" sz="2000" dirty="0"/>
              <a:t>https://labourforum.vcot.info/</a:t>
            </a:r>
            <a:br>
              <a:rPr lang="ru-RU" sz="2000" dirty="0"/>
            </a:br>
            <a:br>
              <a:rPr lang="ru-RU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C247A0-5EC2-467D-B4E1-AEE005BD0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2731" y="3438144"/>
            <a:ext cx="7680960" cy="3596640"/>
          </a:xfrm>
        </p:spPr>
        <p:txBody>
          <a:bodyPr/>
          <a:lstStyle/>
          <a:p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</a:rPr>
              <a:t>материалы вебинара </a:t>
            </a:r>
          </a:p>
          <a:p>
            <a:r>
              <a:rPr lang="ru-RU" dirty="0"/>
              <a:t> </a:t>
            </a:r>
            <a:r>
              <a:rPr lang="ru-RU" dirty="0">
                <a:solidFill>
                  <a:schemeClr val="tx1"/>
                </a:solidFill>
              </a:rPr>
              <a:t>анкета </a:t>
            </a:r>
          </a:p>
          <a:p>
            <a:r>
              <a:rPr lang="ru-RU" dirty="0">
                <a:solidFill>
                  <a:schemeClr val="tx1"/>
                </a:solidFill>
              </a:rPr>
              <a:t>запись вебинара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6915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BDD68A-3229-A844-78BA-8E4A084CA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9380" y="1085088"/>
            <a:ext cx="3830131" cy="7400543"/>
          </a:xfrm>
        </p:spPr>
        <p:txBody>
          <a:bodyPr>
            <a:normAutofit/>
          </a:bodyPr>
          <a:lstStyle/>
          <a:p>
            <a:pPr algn="ctr"/>
            <a:r>
              <a:rPr lang="ru-RU" sz="4000" dirty="0"/>
              <a:t>Предназначение</a:t>
            </a:r>
            <a:br>
              <a:rPr lang="ru-RU" sz="4000" dirty="0"/>
            </a:br>
            <a:r>
              <a:rPr lang="ru-RU" sz="4000" dirty="0"/>
              <a:t>ПАК</a:t>
            </a:r>
            <a:br>
              <a:rPr lang="ru-RU" sz="4000" dirty="0"/>
            </a:br>
            <a:br>
              <a:rPr lang="ru-RU" sz="4000" dirty="0"/>
            </a:br>
            <a:br>
              <a:rPr lang="ru-RU" sz="4000" dirty="0"/>
            </a:br>
            <a:r>
              <a:rPr lang="en-US" sz="24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profstandart.rosmintrud.ru</a:t>
            </a:r>
            <a:br>
              <a:rPr lang="ru-RU" sz="2400" dirty="0">
                <a:solidFill>
                  <a:schemeClr val="tx1"/>
                </a:solidFill>
              </a:rPr>
            </a:br>
            <a:endParaRPr lang="ru-RU" sz="4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896924-F41D-DA2C-FEB6-D92DF99216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информирование </a:t>
            </a:r>
            <a:r>
              <a:rPr lang="ru-RU" dirty="0"/>
              <a:t>всех заинтересованных организаций и граждан о реализации постановления Правительства Российской Федерации от 10.04.2023 № 580 «О правилах разработки и утверждения профессиональных стандартов».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b="1" dirty="0"/>
              <a:t>информация по вопросам</a:t>
            </a:r>
          </a:p>
          <a:p>
            <a:r>
              <a:rPr lang="ru-RU" dirty="0"/>
              <a:t>разработки и применения  ПС</a:t>
            </a:r>
          </a:p>
          <a:p>
            <a:r>
              <a:rPr lang="ru-RU" dirty="0"/>
              <a:t>профессионально-общественного и общественного обсуждения ПС </a:t>
            </a:r>
          </a:p>
          <a:p>
            <a:r>
              <a:rPr lang="ru-RU" dirty="0"/>
              <a:t>утверждения, регистрации ПС</a:t>
            </a:r>
          </a:p>
        </p:txBody>
      </p:sp>
    </p:spTree>
    <p:extLst>
      <p:ext uri="{BB962C8B-B14F-4D97-AF65-F5344CB8AC3E}">
        <p14:creationId xmlns:p14="http://schemas.microsoft.com/office/powerpoint/2010/main" val="2331552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2DC57B-E3E1-5644-82E7-42D0BEDE3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Структура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ADC211-D153-8044-6A78-CF9E5E090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0208" y="1209754"/>
            <a:ext cx="7854443" cy="7168896"/>
          </a:xfrm>
        </p:spPr>
        <p:txBody>
          <a:bodyPr/>
          <a:lstStyle/>
          <a:p>
            <a:r>
              <a:rPr lang="ru-RU" dirty="0"/>
              <a:t>реестр уведомлений о разработке/актуализации профессиональных стандартов</a:t>
            </a:r>
          </a:p>
          <a:p>
            <a:r>
              <a:rPr lang="ru-RU" dirty="0"/>
              <a:t>реестр профессиональных стандартов</a:t>
            </a:r>
          </a:p>
          <a:p>
            <a:r>
              <a:rPr lang="ru-RU" dirty="0"/>
              <a:t>подать уведомление о разработке профессионального стандарта</a:t>
            </a:r>
          </a:p>
          <a:p>
            <a:r>
              <a:rPr lang="ru-RU" dirty="0"/>
              <a:t>профессиональные стандарты, планируемые к разработке и актуализации</a:t>
            </a:r>
          </a:p>
          <a:p>
            <a:r>
              <a:rPr lang="ru-RU" dirty="0"/>
              <a:t>межгосударственное взаимодействие</a:t>
            </a:r>
          </a:p>
          <a:p>
            <a:r>
              <a:rPr lang="ru-RU" dirty="0"/>
              <a:t>справочно-информационный блок</a:t>
            </a:r>
          </a:p>
          <a:p>
            <a:pPr lvl="1"/>
            <a:endParaRPr lang="ru-RU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ru-RU" dirty="0"/>
              <a:t>новости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ru-RU" dirty="0"/>
              <a:t>календарь событий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ru-RU" dirty="0"/>
              <a:t>обсуждения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ru-RU" dirty="0"/>
              <a:t>полезные ресурсы</a:t>
            </a:r>
          </a:p>
        </p:txBody>
      </p:sp>
    </p:spTree>
    <p:extLst>
      <p:ext uri="{BB962C8B-B14F-4D97-AF65-F5344CB8AC3E}">
        <p14:creationId xmlns:p14="http://schemas.microsoft.com/office/powerpoint/2010/main" val="4164989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8BFCE9F3-65CF-259E-7957-4AF6884C359A}"/>
              </a:ext>
            </a:extLst>
          </p:cNvPr>
          <p:cNvSpPr/>
          <p:nvPr/>
        </p:nvSpPr>
        <p:spPr bwMode="auto">
          <a:xfrm>
            <a:off x="-21346" y="35382"/>
            <a:ext cx="12810989" cy="1049705"/>
          </a:xfrm>
          <a:prstGeom prst="rect">
            <a:avLst/>
          </a:prstGeom>
          <a:solidFill>
            <a:srgbClr val="E0EE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987425">
              <a:defRPr/>
            </a:pPr>
            <a:r>
              <a:rPr lang="ru-RU" sz="3600" dirty="0">
                <a:solidFill>
                  <a:schemeClr val="tx1"/>
                </a:solidFill>
                <a:latin typeface="+mn-lt"/>
              </a:rPr>
              <a:t>Автоматическая рассылка уведомлений</a:t>
            </a:r>
            <a:endParaRPr lang="ru-RU" sz="3600" dirty="0">
              <a:solidFill>
                <a:schemeClr val="tx1"/>
              </a:solidFill>
              <a:latin typeface="Montserrat" pitchFamily="2" charset="-52"/>
            </a:endParaRPr>
          </a:p>
        </p:txBody>
      </p:sp>
      <p:grpSp>
        <p:nvGrpSpPr>
          <p:cNvPr id="108" name="Группа 107"/>
          <p:cNvGrpSpPr/>
          <p:nvPr/>
        </p:nvGrpSpPr>
        <p:grpSpPr bwMode="auto">
          <a:xfrm>
            <a:off x="99606" y="-8216"/>
            <a:ext cx="546804" cy="534772"/>
            <a:chOff x="-167243" y="165613"/>
            <a:chExt cx="361170" cy="353223"/>
          </a:xfrm>
        </p:grpSpPr>
        <p:sp>
          <p:nvSpPr>
            <p:cNvPr id="109" name="Овал 108"/>
            <p:cNvSpPr/>
            <p:nvPr/>
          </p:nvSpPr>
          <p:spPr bwMode="auto">
            <a:xfrm rot="2700000">
              <a:off x="-163270" y="161640"/>
              <a:ext cx="353223" cy="361170"/>
            </a:xfrm>
            <a:prstGeom prst="ellipse">
              <a:avLst/>
            </a:prstGeom>
            <a:solidFill>
              <a:srgbClr val="4A88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1890" dirty="0">
                <a:latin typeface="Montserrat" pitchFamily="2" charset="-52"/>
              </a:endParaRPr>
            </a:p>
          </p:txBody>
        </p:sp>
        <p:sp>
          <p:nvSpPr>
            <p:cNvPr id="110" name="Овал 109"/>
            <p:cNvSpPr/>
            <p:nvPr/>
          </p:nvSpPr>
          <p:spPr bwMode="auto">
            <a:xfrm rot="2700000">
              <a:off x="-103198" y="218934"/>
              <a:ext cx="233076" cy="238320"/>
            </a:xfrm>
            <a:prstGeom prst="ellipse">
              <a:avLst/>
            </a:prstGeom>
            <a:solidFill>
              <a:srgbClr val="73B0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1890" dirty="0">
                <a:latin typeface="Montserrat" pitchFamily="2" charset="-52"/>
              </a:endParaRPr>
            </a:p>
          </p:txBody>
        </p:sp>
        <p:sp>
          <p:nvSpPr>
            <p:cNvPr id="111" name="Овал 110"/>
            <p:cNvSpPr/>
            <p:nvPr/>
          </p:nvSpPr>
          <p:spPr bwMode="auto">
            <a:xfrm rot="2700000">
              <a:off x="-59772" y="268764"/>
              <a:ext cx="135608" cy="138659"/>
            </a:xfrm>
            <a:prstGeom prst="ellipse">
              <a:avLst/>
            </a:prstGeom>
            <a:solidFill>
              <a:srgbClr val="C2DD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1890" dirty="0">
                <a:latin typeface="Montserrat" pitchFamily="2" charset="-52"/>
              </a:endParaRPr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69463B25-2CB7-37D9-16CB-6FB1F177B9AE}"/>
              </a:ext>
            </a:extLst>
          </p:cNvPr>
          <p:cNvGrpSpPr/>
          <p:nvPr/>
        </p:nvGrpSpPr>
        <p:grpSpPr>
          <a:xfrm>
            <a:off x="12070273" y="9070533"/>
            <a:ext cx="619434" cy="400151"/>
            <a:chOff x="1462768" y="8870458"/>
            <a:chExt cx="619434" cy="400151"/>
          </a:xfrm>
        </p:grpSpPr>
        <p:sp>
          <p:nvSpPr>
            <p:cNvPr id="12" name="Скругленный прямоугольник 11">
              <a:extLst>
                <a:ext uri="{FF2B5EF4-FFF2-40B4-BE49-F238E27FC236}">
                  <a16:creationId xmlns:a16="http://schemas.microsoft.com/office/drawing/2014/main" id="{4DB3E4D0-E94D-2D5D-B8B6-FDB2B1E054A3}"/>
                </a:ext>
              </a:extLst>
            </p:cNvPr>
            <p:cNvSpPr/>
            <p:nvPr/>
          </p:nvSpPr>
          <p:spPr>
            <a:xfrm>
              <a:off x="1462768" y="8870458"/>
              <a:ext cx="619433" cy="400151"/>
            </a:xfrm>
            <a:prstGeom prst="round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9CBC7C0-9406-655C-7104-85DA3546E762}"/>
                </a:ext>
              </a:extLst>
            </p:cNvPr>
            <p:cNvSpPr txBox="1"/>
            <p:nvPr/>
          </p:nvSpPr>
          <p:spPr>
            <a:xfrm>
              <a:off x="1462769" y="8870458"/>
              <a:ext cx="619433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fld id="{4D8D3E26-A4AE-1243-8E66-2CC465A01DF0}" type="slidenum">
                <a:rPr lang="ru-RU" smtClean="0">
                  <a:solidFill>
                    <a:srgbClr val="4472C4"/>
                  </a:solidFill>
                  <a:latin typeface="Montserrat Light" pitchFamily="2" charset="0"/>
                </a:rPr>
                <a:pPr algn="ctr"/>
                <a:t>5</a:t>
              </a:fld>
              <a:endParaRPr lang="ru-RU" dirty="0">
                <a:solidFill>
                  <a:srgbClr val="4472C4"/>
                </a:solidFill>
                <a:latin typeface="Montserrat Light" pitchFamily="2" charset="0"/>
              </a:endParaRP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039DDD0-D3AD-4B4A-B14B-490A2F656C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857" t="12246" r="20000" b="8307"/>
          <a:stretch/>
        </p:blipFill>
        <p:spPr>
          <a:xfrm>
            <a:off x="706132" y="1085088"/>
            <a:ext cx="11668246" cy="742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028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0CD0DBB-88F0-1F11-650A-31A119D24457}"/>
              </a:ext>
            </a:extLst>
          </p:cNvPr>
          <p:cNvSpPr/>
          <p:nvPr/>
        </p:nvSpPr>
        <p:spPr bwMode="auto">
          <a:xfrm>
            <a:off x="-21346" y="35383"/>
            <a:ext cx="12810989" cy="502364"/>
          </a:xfrm>
          <a:prstGeom prst="rect">
            <a:avLst/>
          </a:prstGeom>
          <a:solidFill>
            <a:srgbClr val="E0EE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987425">
              <a:defRPr/>
            </a:pPr>
            <a:r>
              <a:rPr lang="ru-RU" sz="3600" dirty="0">
                <a:solidFill>
                  <a:schemeClr val="tx1"/>
                </a:solidFill>
                <a:latin typeface="Montserrat" pitchFamily="2" charset="-52"/>
              </a:rPr>
              <a:t>Главная страница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31F07D2-D98C-4CF5-A7B7-5316BF8A86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83" r="12572" b="5597"/>
          <a:stretch/>
        </p:blipFill>
        <p:spPr>
          <a:xfrm>
            <a:off x="0" y="694944"/>
            <a:ext cx="12606528" cy="838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504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4092C2-5DDD-0901-4690-F032901C8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88" y="1385889"/>
            <a:ext cx="3443287" cy="6886574"/>
          </a:xfrm>
        </p:spPr>
        <p:txBody>
          <a:bodyPr>
            <a:normAutofit/>
          </a:bodyPr>
          <a:lstStyle/>
          <a:p>
            <a:r>
              <a:rPr lang="ru-RU" sz="3200" dirty="0"/>
              <a:t>Реестр уведомлений о разработке/ актуализации профессиональных стандартов</a:t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72836085-8D81-437C-AB3B-FFFEEA2C77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152" t="9588" r="7980" b="3510"/>
          <a:stretch/>
        </p:blipFill>
        <p:spPr>
          <a:xfrm>
            <a:off x="3706367" y="496824"/>
            <a:ext cx="8827009" cy="8269224"/>
          </a:xfrm>
        </p:spPr>
      </p:pic>
    </p:spTree>
    <p:extLst>
      <p:ext uri="{BB962C8B-B14F-4D97-AF65-F5344CB8AC3E}">
        <p14:creationId xmlns:p14="http://schemas.microsoft.com/office/powerpoint/2010/main" val="2133049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5149E4-2629-88B3-0C7F-3B029E884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" y="1573374"/>
            <a:ext cx="3641743" cy="6441656"/>
          </a:xfrm>
        </p:spPr>
        <p:txBody>
          <a:bodyPr>
            <a:normAutofit/>
          </a:bodyPr>
          <a:lstStyle/>
          <a:p>
            <a:r>
              <a:rPr lang="ru-RU" sz="3200" dirty="0"/>
              <a:t>Подать уведомление о разработке профессионального стандарта</a:t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4DD56DC2-33C7-DD73-82A1-F10E10310B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471" y="5181599"/>
            <a:ext cx="8817207" cy="4324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FA93005-A470-5AF1-48CE-70E1309B6F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136"/>
          <a:stretch/>
        </p:blipFill>
        <p:spPr>
          <a:xfrm>
            <a:off x="3601142" y="168442"/>
            <a:ext cx="8967537" cy="468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050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1B483A-B8BC-F0B7-B3B5-C7622993B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65" y="1573374"/>
            <a:ext cx="3247656" cy="6441656"/>
          </a:xfrm>
        </p:spPr>
        <p:txBody>
          <a:bodyPr/>
          <a:lstStyle/>
          <a:p>
            <a:r>
              <a:rPr lang="ru-RU" dirty="0"/>
              <a:t>Уведомление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10B6A0D7-1A71-4804-BD92-9B2E04835A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456" t="19463" r="33374" b="4356"/>
          <a:stretch/>
        </p:blipFill>
        <p:spPr>
          <a:xfrm>
            <a:off x="3755136" y="755904"/>
            <a:ext cx="8461248" cy="8546592"/>
          </a:xfrm>
        </p:spPr>
      </p:pic>
    </p:spTree>
    <p:extLst>
      <p:ext uri="{BB962C8B-B14F-4D97-AF65-F5344CB8AC3E}">
        <p14:creationId xmlns:p14="http://schemas.microsoft.com/office/powerpoint/2010/main" val="3557603665"/>
      </p:ext>
    </p:extLst>
  </p:cSld>
  <p:clrMapOvr>
    <a:masterClrMapping/>
  </p:clrMapOvr>
</p:sld>
</file>

<file path=ppt/theme/theme1.xml><?xml version="1.0" encoding="utf-8"?>
<a:theme xmlns:a="http://schemas.openxmlformats.org/drawingml/2006/main" name="Рамка">
  <a:themeElements>
    <a:clrScheme name="Рамка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Рамка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Рамка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da3fb43-adf5-4e70-87bd-7566d5fd9103">
      <Terms xmlns="http://schemas.microsoft.com/office/infopath/2007/PartnerControls"/>
    </lcf76f155ced4ddcb4097134ff3c332f>
    <TaxCatchAll xmlns="54c22c53-f573-4046-a45d-e099b35eda2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94A7075729DA2844AF23177187949DFC" ma:contentTypeVersion="10" ma:contentTypeDescription="Создание документа." ma:contentTypeScope="" ma:versionID="7aad7dee196e7fced9acfd180af2b062">
  <xsd:schema xmlns:xsd="http://www.w3.org/2001/XMLSchema" xmlns:xs="http://www.w3.org/2001/XMLSchema" xmlns:p="http://schemas.microsoft.com/office/2006/metadata/properties" xmlns:ns2="6da3fb43-adf5-4e70-87bd-7566d5fd9103" xmlns:ns3="54c22c53-f573-4046-a45d-e099b35eda2e" targetNamespace="http://schemas.microsoft.com/office/2006/metadata/properties" ma:root="true" ma:fieldsID="d427bd1a4903edf27e9416d4e556da99" ns2:_="" ns3:_="">
    <xsd:import namespace="6da3fb43-adf5-4e70-87bd-7566d5fd9103"/>
    <xsd:import namespace="54c22c53-f573-4046-a45d-e099b35eda2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a3fb43-adf5-4e70-87bd-7566d5fd91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Теги изображений" ma:readOnly="false" ma:fieldId="{5cf76f15-5ced-4ddc-b409-7134ff3c332f}" ma:taxonomyMulti="true" ma:sspId="765f8821-cd44-4145-830e-7525b80c7ac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c22c53-f573-4046-a45d-e099b35eda2e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7c8358ea-6369-4639-976f-5c54dbb2e84f}" ma:internalName="TaxCatchAll" ma:showField="CatchAllData" ma:web="54c22c53-f573-4046-a45d-e099b35eda2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AE2D39C-C37A-4475-AEC7-9BCAC3EA0499}">
  <ds:schemaRefs>
    <ds:schemaRef ds:uri="6da3fb43-adf5-4e70-87bd-7566d5fd9103"/>
    <ds:schemaRef ds:uri="http://purl.org/dc/elements/1.1/"/>
    <ds:schemaRef ds:uri="54c22c53-f573-4046-a45d-e099b35eda2e"/>
    <ds:schemaRef ds:uri="http://purl.org/dc/terms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700F7E1-23C2-4AE6-AD50-573A6B93598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23E02E2-6E3A-4464-897F-F1754A5461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a3fb43-adf5-4e70-87bd-7566d5fd9103"/>
    <ds:schemaRef ds:uri="54c22c53-f573-4046-a45d-e099b35eda2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Рамка</Template>
  <TotalTime>51017</TotalTime>
  <Words>189</Words>
  <Application>Microsoft Office PowerPoint</Application>
  <PresentationFormat>A3 (297x420 мм)</PresentationFormat>
  <Paragraphs>38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Calibri</vt:lpstr>
      <vt:lpstr>Corbel</vt:lpstr>
      <vt:lpstr>Montserrat</vt:lpstr>
      <vt:lpstr>Montserrat Light</vt:lpstr>
      <vt:lpstr>Wingdings</vt:lpstr>
      <vt:lpstr>Wingdings 2</vt:lpstr>
      <vt:lpstr>Рамка</vt:lpstr>
      <vt:lpstr>Программно-аппаратный комплекс «Профессиональные стандарты» (ПАК)      </vt:lpstr>
      <vt:lpstr> Сайт   вебинара  https://labourforum.vcot.info/  </vt:lpstr>
      <vt:lpstr>Предназначение ПАК   profstandart.rosmintrud.ru </vt:lpstr>
      <vt:lpstr>Структура</vt:lpstr>
      <vt:lpstr>Презентация PowerPoint</vt:lpstr>
      <vt:lpstr>Презентация PowerPoint</vt:lpstr>
      <vt:lpstr>Реестр уведомлений о разработке/ актуализации профессиональных стандартов </vt:lpstr>
      <vt:lpstr>Подать уведомление о разработке профессионального стандарта </vt:lpstr>
      <vt:lpstr>Уведомление</vt:lpstr>
      <vt:lpstr>Реестр профессиональных стандартов </vt:lpstr>
      <vt:lpstr>Профессиональные стандарты, планируемые к разработке и актуализации </vt:lpstr>
      <vt:lpstr>Обсуждения        Полезные ресурсы </vt:lpstr>
      <vt:lpstr>Новости       Календарь событий </vt:lpstr>
      <vt:lpstr>Справочно-информационный блок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Анатольевна Кузнецова</dc:creator>
  <cp:lastModifiedBy>Ирина Александровна Волошина</cp:lastModifiedBy>
  <cp:revision>502</cp:revision>
  <cp:lastPrinted>2022-05-18T08:52:07Z</cp:lastPrinted>
  <dcterms:created xsi:type="dcterms:W3CDTF">2020-11-02T07:38:56Z</dcterms:created>
  <dcterms:modified xsi:type="dcterms:W3CDTF">2023-06-22T16:08:59Z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0x01010094A7075729DA2844AF23177187949DFC</vt:lpwstr>
  </property>
  <property fmtid="{D5CDD505-2E9C-101B-9397-08002B2CF9AE}" pid="3" name="MediaServiceImageTags">
    <vt:lpwstr/>
  </property>
</Properties>
</file>